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71" r:id="rId8"/>
    <p:sldId id="267" r:id="rId9"/>
    <p:sldId id="273" r:id="rId10"/>
    <p:sldId id="274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7" autoAdjust="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7E424-9AC3-4C30-BD32-3717D486008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98BE9-7B06-45B1-BBD2-00A624B7569F}">
      <dgm:prSet/>
      <dgm:spPr/>
      <dgm:t>
        <a:bodyPr/>
        <a:lstStyle/>
        <a:p>
          <a:r>
            <a:rPr lang="en-US" dirty="0"/>
            <a:t>Reporting is so important to you and your Auxiliary.</a:t>
          </a:r>
        </a:p>
      </dgm:t>
    </dgm:pt>
    <dgm:pt modelId="{08931CBA-85B8-4619-BE5B-3CB02FB8B712}" type="parTrans" cxnId="{6AD0108D-B53E-41D0-887E-3E4070A25A2B}">
      <dgm:prSet/>
      <dgm:spPr/>
      <dgm:t>
        <a:bodyPr/>
        <a:lstStyle/>
        <a:p>
          <a:endParaRPr lang="en-US"/>
        </a:p>
      </dgm:t>
    </dgm:pt>
    <dgm:pt modelId="{0CC4E4E5-44B5-4959-B348-50838B6092C7}" type="sibTrans" cxnId="{6AD0108D-B53E-41D0-887E-3E4070A25A2B}">
      <dgm:prSet/>
      <dgm:spPr/>
      <dgm:t>
        <a:bodyPr/>
        <a:lstStyle/>
        <a:p>
          <a:endParaRPr lang="en-US"/>
        </a:p>
      </dgm:t>
    </dgm:pt>
    <dgm:pt modelId="{7FC3D2BD-8CAE-4446-BA4F-8649F1955CF6}">
      <dgm:prSet/>
      <dgm:spPr/>
      <dgm:t>
        <a:bodyPr/>
        <a:lstStyle/>
        <a:p>
          <a:r>
            <a:rPr lang="en-US"/>
            <a:t>It shows the Department  and National that you are committed to this program.</a:t>
          </a:r>
        </a:p>
      </dgm:t>
    </dgm:pt>
    <dgm:pt modelId="{7EE6B72A-77D6-4086-955B-10A60BFBCB7A}" type="parTrans" cxnId="{91EC3B3B-42D1-4F70-A645-674739593E5C}">
      <dgm:prSet/>
      <dgm:spPr/>
      <dgm:t>
        <a:bodyPr/>
        <a:lstStyle/>
        <a:p>
          <a:endParaRPr lang="en-US"/>
        </a:p>
      </dgm:t>
    </dgm:pt>
    <dgm:pt modelId="{12F3FF15-3AFF-4FD4-9494-762CA2E70B01}" type="sibTrans" cxnId="{91EC3B3B-42D1-4F70-A645-674739593E5C}">
      <dgm:prSet/>
      <dgm:spPr/>
      <dgm:t>
        <a:bodyPr/>
        <a:lstStyle/>
        <a:p>
          <a:endParaRPr lang="en-US"/>
        </a:p>
      </dgm:t>
    </dgm:pt>
    <dgm:pt modelId="{1655A5B0-C224-417E-BCF8-B089886D151F}" type="pres">
      <dgm:prSet presAssocID="{2A77E424-9AC3-4C30-BD32-3717D486008A}" presName="diagram" presStyleCnt="0">
        <dgm:presLayoutVars>
          <dgm:dir/>
          <dgm:resizeHandles val="exact"/>
        </dgm:presLayoutVars>
      </dgm:prSet>
      <dgm:spPr/>
    </dgm:pt>
    <dgm:pt modelId="{44E53B57-6EBE-4557-8F8F-63C5027068E1}" type="pres">
      <dgm:prSet presAssocID="{20298BE9-7B06-45B1-BBD2-00A624B7569F}" presName="arrow" presStyleLbl="node1" presStyleIdx="0" presStyleCnt="2" custScaleX="125962" custScaleY="100054" custRadScaleRad="99056" custRadScaleInc="311">
        <dgm:presLayoutVars>
          <dgm:bulletEnabled val="1"/>
        </dgm:presLayoutVars>
      </dgm:prSet>
      <dgm:spPr/>
    </dgm:pt>
    <dgm:pt modelId="{4746AE71-B8B9-40B7-A81D-5B08F7426908}" type="pres">
      <dgm:prSet presAssocID="{7FC3D2BD-8CAE-4446-BA4F-8649F1955CF6}" presName="arrow" presStyleLbl="node1" presStyleIdx="1" presStyleCnt="2" custScaleX="128758" custScaleY="100054" custRadScaleRad="101063" custRadScaleInc="-28">
        <dgm:presLayoutVars>
          <dgm:bulletEnabled val="1"/>
        </dgm:presLayoutVars>
      </dgm:prSet>
      <dgm:spPr/>
    </dgm:pt>
  </dgm:ptLst>
  <dgm:cxnLst>
    <dgm:cxn modelId="{9C34E41B-6BEC-4DAF-B0B2-B2FFA0937915}" type="presOf" srcId="{20298BE9-7B06-45B1-BBD2-00A624B7569F}" destId="{44E53B57-6EBE-4557-8F8F-63C5027068E1}" srcOrd="0" destOrd="0" presId="urn:microsoft.com/office/officeart/2005/8/layout/arrow5"/>
    <dgm:cxn modelId="{B7F13F29-C4A1-462A-905D-5D387A50ED7E}" type="presOf" srcId="{2A77E424-9AC3-4C30-BD32-3717D486008A}" destId="{1655A5B0-C224-417E-BCF8-B089886D151F}" srcOrd="0" destOrd="0" presId="urn:microsoft.com/office/officeart/2005/8/layout/arrow5"/>
    <dgm:cxn modelId="{91EC3B3B-42D1-4F70-A645-674739593E5C}" srcId="{2A77E424-9AC3-4C30-BD32-3717D486008A}" destId="{7FC3D2BD-8CAE-4446-BA4F-8649F1955CF6}" srcOrd="1" destOrd="0" parTransId="{7EE6B72A-77D6-4086-955B-10A60BFBCB7A}" sibTransId="{12F3FF15-3AFF-4FD4-9494-762CA2E70B01}"/>
    <dgm:cxn modelId="{1EEBEC45-967A-483B-B108-9E63CD526803}" type="presOf" srcId="{7FC3D2BD-8CAE-4446-BA4F-8649F1955CF6}" destId="{4746AE71-B8B9-40B7-A81D-5B08F7426908}" srcOrd="0" destOrd="0" presId="urn:microsoft.com/office/officeart/2005/8/layout/arrow5"/>
    <dgm:cxn modelId="{6AD0108D-B53E-41D0-887E-3E4070A25A2B}" srcId="{2A77E424-9AC3-4C30-BD32-3717D486008A}" destId="{20298BE9-7B06-45B1-BBD2-00A624B7569F}" srcOrd="0" destOrd="0" parTransId="{08931CBA-85B8-4619-BE5B-3CB02FB8B712}" sibTransId="{0CC4E4E5-44B5-4959-B348-50838B6092C7}"/>
    <dgm:cxn modelId="{300E3496-9FC1-438E-96BC-EFE2A7340D9C}" type="presParOf" srcId="{1655A5B0-C224-417E-BCF8-B089886D151F}" destId="{44E53B57-6EBE-4557-8F8F-63C5027068E1}" srcOrd="0" destOrd="0" presId="urn:microsoft.com/office/officeart/2005/8/layout/arrow5"/>
    <dgm:cxn modelId="{203A9887-FD96-4B42-9739-7C3E2821C420}" type="presParOf" srcId="{1655A5B0-C224-417E-BCF8-B089886D151F}" destId="{4746AE71-B8B9-40B7-A81D-5B08F742690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DA842-589A-4320-80BB-DDF4A35FE1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D06CB6-0C95-4874-B42B-F4F2EE9CB30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When using “Buddy” Poppy as table decorations count every “Buddy” Poppy used.  Please don’t say I used a “bunch”</a:t>
          </a:r>
        </a:p>
      </dgm:t>
    </dgm:pt>
    <dgm:pt modelId="{E5C56F47-1200-49A5-9E8D-5369B35582BC}" type="parTrans" cxnId="{C2D13EFC-9F51-414E-9BF2-B9CC115E9DCD}">
      <dgm:prSet/>
      <dgm:spPr/>
      <dgm:t>
        <a:bodyPr/>
        <a:lstStyle/>
        <a:p>
          <a:endParaRPr lang="en-US"/>
        </a:p>
      </dgm:t>
    </dgm:pt>
    <dgm:pt modelId="{01235095-92F5-43B7-8CFA-695B918439A1}" type="sibTrans" cxnId="{C2D13EFC-9F51-414E-9BF2-B9CC115E9DCD}">
      <dgm:prSet/>
      <dgm:spPr/>
      <dgm:t>
        <a:bodyPr/>
        <a:lstStyle/>
        <a:p>
          <a:endParaRPr lang="en-US"/>
        </a:p>
      </dgm:t>
    </dgm:pt>
    <dgm:pt modelId="{817AD753-1E6D-4B2A-83C7-FF560130D83E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You can report all “Buddy” Poppy you distribute.</a:t>
          </a:r>
        </a:p>
      </dgm:t>
    </dgm:pt>
    <dgm:pt modelId="{BF87971A-4BCA-4F22-9565-CF7FA1A1C663}" type="parTrans" cxnId="{4CD687B4-43AB-4EF6-B865-39FC3417D0D4}">
      <dgm:prSet/>
      <dgm:spPr/>
      <dgm:t>
        <a:bodyPr/>
        <a:lstStyle/>
        <a:p>
          <a:endParaRPr lang="en-US"/>
        </a:p>
      </dgm:t>
    </dgm:pt>
    <dgm:pt modelId="{17F00986-E8C4-41F8-B5A3-9FA2D2C84DF5}" type="sibTrans" cxnId="{4CD687B4-43AB-4EF6-B865-39FC3417D0D4}">
      <dgm:prSet/>
      <dgm:spPr/>
      <dgm:t>
        <a:bodyPr/>
        <a:lstStyle/>
        <a:p>
          <a:endParaRPr lang="en-US"/>
        </a:p>
      </dgm:t>
    </dgm:pt>
    <dgm:pt modelId="{F3A424DF-25D2-4097-870A-15EADEA6C98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The biggest thing is HAVE FUN!</a:t>
          </a:r>
        </a:p>
      </dgm:t>
    </dgm:pt>
    <dgm:pt modelId="{2E35ACBD-070E-4AE9-A19D-DE4B507E9B04}" type="parTrans" cxnId="{771C9A4E-CBAE-4BC1-908E-95634FAE50A9}">
      <dgm:prSet/>
      <dgm:spPr/>
      <dgm:t>
        <a:bodyPr/>
        <a:lstStyle/>
        <a:p>
          <a:endParaRPr lang="en-US"/>
        </a:p>
      </dgm:t>
    </dgm:pt>
    <dgm:pt modelId="{531B96C0-1FF7-4722-A27A-7C41434B17C0}" type="sibTrans" cxnId="{771C9A4E-CBAE-4BC1-908E-95634FAE50A9}">
      <dgm:prSet/>
      <dgm:spPr/>
      <dgm:t>
        <a:bodyPr/>
        <a:lstStyle/>
        <a:p>
          <a:endParaRPr lang="en-US"/>
        </a:p>
      </dgm:t>
    </dgm:pt>
    <dgm:pt modelId="{F08F73EB-D136-4C06-8ACF-09E94D809F40}" type="pres">
      <dgm:prSet presAssocID="{30ADA842-589A-4320-80BB-DDF4A35FE140}" presName="linear" presStyleCnt="0">
        <dgm:presLayoutVars>
          <dgm:animLvl val="lvl"/>
          <dgm:resizeHandles val="exact"/>
        </dgm:presLayoutVars>
      </dgm:prSet>
      <dgm:spPr/>
    </dgm:pt>
    <dgm:pt modelId="{4A39D455-8790-4119-AC5C-9C6CDCB3FD18}" type="pres">
      <dgm:prSet presAssocID="{2BD06CB6-0C95-4874-B42B-F4F2EE9CB3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C1A01E-EAAF-4EBF-8134-7716D327E3E1}" type="pres">
      <dgm:prSet presAssocID="{01235095-92F5-43B7-8CFA-695B918439A1}" presName="spacer" presStyleCnt="0"/>
      <dgm:spPr/>
    </dgm:pt>
    <dgm:pt modelId="{D0BB1D19-105C-4F0D-AFAF-691C3C1EEE06}" type="pres">
      <dgm:prSet presAssocID="{817AD753-1E6D-4B2A-83C7-FF560130D83E}" presName="parentText" presStyleLbl="node1" presStyleIdx="1" presStyleCnt="3" custLinFactNeighborX="-477" custLinFactNeighborY="37094">
        <dgm:presLayoutVars>
          <dgm:chMax val="0"/>
          <dgm:bulletEnabled val="1"/>
        </dgm:presLayoutVars>
      </dgm:prSet>
      <dgm:spPr/>
    </dgm:pt>
    <dgm:pt modelId="{349DECB3-586F-42E3-93F0-4D02E6E481AC}" type="pres">
      <dgm:prSet presAssocID="{17F00986-E8C4-41F8-B5A3-9FA2D2C84DF5}" presName="spacer" presStyleCnt="0"/>
      <dgm:spPr/>
    </dgm:pt>
    <dgm:pt modelId="{62EA2CF3-7F8C-4E03-A9FD-D6056CE3CEF2}" type="pres">
      <dgm:prSet presAssocID="{F3A424DF-25D2-4097-870A-15EADEA6C98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89A726-D383-4A0D-AC41-4AE33E4D5223}" type="presOf" srcId="{2BD06CB6-0C95-4874-B42B-F4F2EE9CB303}" destId="{4A39D455-8790-4119-AC5C-9C6CDCB3FD18}" srcOrd="0" destOrd="0" presId="urn:microsoft.com/office/officeart/2005/8/layout/vList2"/>
    <dgm:cxn modelId="{771C9A4E-CBAE-4BC1-908E-95634FAE50A9}" srcId="{30ADA842-589A-4320-80BB-DDF4A35FE140}" destId="{F3A424DF-25D2-4097-870A-15EADEA6C986}" srcOrd="2" destOrd="0" parTransId="{2E35ACBD-070E-4AE9-A19D-DE4B507E9B04}" sibTransId="{531B96C0-1FF7-4722-A27A-7C41434B17C0}"/>
    <dgm:cxn modelId="{7B7B7279-2B19-4FCC-BF56-0F73B775EA3D}" type="presOf" srcId="{30ADA842-589A-4320-80BB-DDF4A35FE140}" destId="{F08F73EB-D136-4C06-8ACF-09E94D809F40}" srcOrd="0" destOrd="0" presId="urn:microsoft.com/office/officeart/2005/8/layout/vList2"/>
    <dgm:cxn modelId="{235BFAB3-69AC-41F7-8678-B9B0BBA401BC}" type="presOf" srcId="{F3A424DF-25D2-4097-870A-15EADEA6C986}" destId="{62EA2CF3-7F8C-4E03-A9FD-D6056CE3CEF2}" srcOrd="0" destOrd="0" presId="urn:microsoft.com/office/officeart/2005/8/layout/vList2"/>
    <dgm:cxn modelId="{4CD687B4-43AB-4EF6-B865-39FC3417D0D4}" srcId="{30ADA842-589A-4320-80BB-DDF4A35FE140}" destId="{817AD753-1E6D-4B2A-83C7-FF560130D83E}" srcOrd="1" destOrd="0" parTransId="{BF87971A-4BCA-4F22-9565-CF7FA1A1C663}" sibTransId="{17F00986-E8C4-41F8-B5A3-9FA2D2C84DF5}"/>
    <dgm:cxn modelId="{5E5E83BA-6ACB-433B-8E88-38CE482B43AF}" type="presOf" srcId="{817AD753-1E6D-4B2A-83C7-FF560130D83E}" destId="{D0BB1D19-105C-4F0D-AFAF-691C3C1EEE06}" srcOrd="0" destOrd="0" presId="urn:microsoft.com/office/officeart/2005/8/layout/vList2"/>
    <dgm:cxn modelId="{C2D13EFC-9F51-414E-9BF2-B9CC115E9DCD}" srcId="{30ADA842-589A-4320-80BB-DDF4A35FE140}" destId="{2BD06CB6-0C95-4874-B42B-F4F2EE9CB303}" srcOrd="0" destOrd="0" parTransId="{E5C56F47-1200-49A5-9E8D-5369B35582BC}" sibTransId="{01235095-92F5-43B7-8CFA-695B918439A1}"/>
    <dgm:cxn modelId="{B1A412CB-B809-4E2C-B0F5-520E7A297202}" type="presParOf" srcId="{F08F73EB-D136-4C06-8ACF-09E94D809F40}" destId="{4A39D455-8790-4119-AC5C-9C6CDCB3FD18}" srcOrd="0" destOrd="0" presId="urn:microsoft.com/office/officeart/2005/8/layout/vList2"/>
    <dgm:cxn modelId="{D5214CD2-AE65-41C2-B106-18EAB778947E}" type="presParOf" srcId="{F08F73EB-D136-4C06-8ACF-09E94D809F40}" destId="{46C1A01E-EAAF-4EBF-8134-7716D327E3E1}" srcOrd="1" destOrd="0" presId="urn:microsoft.com/office/officeart/2005/8/layout/vList2"/>
    <dgm:cxn modelId="{94159F8C-441C-4F21-B9CF-6B9072548587}" type="presParOf" srcId="{F08F73EB-D136-4C06-8ACF-09E94D809F40}" destId="{D0BB1D19-105C-4F0D-AFAF-691C3C1EEE06}" srcOrd="2" destOrd="0" presId="urn:microsoft.com/office/officeart/2005/8/layout/vList2"/>
    <dgm:cxn modelId="{815170A6-E89A-4C6A-9C4D-D5A8FCC5C063}" type="presParOf" srcId="{F08F73EB-D136-4C06-8ACF-09E94D809F40}" destId="{349DECB3-586F-42E3-93F0-4D02E6E481AC}" srcOrd="3" destOrd="0" presId="urn:microsoft.com/office/officeart/2005/8/layout/vList2"/>
    <dgm:cxn modelId="{27DEA024-3294-487E-8734-EEAB56704E9D}" type="presParOf" srcId="{F08F73EB-D136-4C06-8ACF-09E94D809F40}" destId="{62EA2CF3-7F8C-4E03-A9FD-D6056CE3CE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4089C-9EAA-4A4A-8619-2A2E24AA7DB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CD667-569A-47A2-8CF4-8614DBC17255}">
      <dgm:prSet/>
      <dgm:spPr/>
      <dgm:t>
        <a:bodyPr/>
        <a:lstStyle/>
        <a:p>
          <a:r>
            <a:rPr lang="en-US" dirty="0"/>
            <a:t>Utilized VFW National Home materials/Resources on the Department and National website. –Indicate which ones and how.</a:t>
          </a:r>
        </a:p>
      </dgm:t>
    </dgm:pt>
    <dgm:pt modelId="{02E351AA-4479-4746-A5C8-C4A29098A5A4}" type="parTrans" cxnId="{8073BE54-9CC3-496C-96D7-D81E5B21211E}">
      <dgm:prSet/>
      <dgm:spPr/>
      <dgm:t>
        <a:bodyPr/>
        <a:lstStyle/>
        <a:p>
          <a:endParaRPr lang="en-US"/>
        </a:p>
      </dgm:t>
    </dgm:pt>
    <dgm:pt modelId="{B33F018E-0451-47D0-9BAD-67B5CA45DE2E}" type="sibTrans" cxnId="{8073BE54-9CC3-496C-96D7-D81E5B21211E}">
      <dgm:prSet/>
      <dgm:spPr/>
      <dgm:t>
        <a:bodyPr/>
        <a:lstStyle/>
        <a:p>
          <a:endParaRPr lang="en-US"/>
        </a:p>
      </dgm:t>
    </dgm:pt>
    <dgm:pt modelId="{A957737A-1A29-4A65-AB56-82F92FA7CBDD}">
      <dgm:prSet/>
      <dgm:spPr/>
      <dgm:t>
        <a:bodyPr/>
        <a:lstStyle/>
        <a:p>
          <a:r>
            <a:rPr lang="en-US" dirty="0"/>
            <a:t>Promote the V.F.W. National Home thru education in the community.</a:t>
          </a:r>
        </a:p>
      </dgm:t>
    </dgm:pt>
    <dgm:pt modelId="{BB7C4B8E-65EC-438B-99E2-22DA440CC42E}" type="parTrans" cxnId="{CF9E459E-9EFE-4C28-9146-6B7FFEC799CC}">
      <dgm:prSet/>
      <dgm:spPr/>
      <dgm:t>
        <a:bodyPr/>
        <a:lstStyle/>
        <a:p>
          <a:endParaRPr lang="en-US"/>
        </a:p>
      </dgm:t>
    </dgm:pt>
    <dgm:pt modelId="{30C273A1-FAE0-4720-8081-CD505037E0BD}" type="sibTrans" cxnId="{CF9E459E-9EFE-4C28-9146-6B7FFEC799CC}">
      <dgm:prSet/>
      <dgm:spPr/>
      <dgm:t>
        <a:bodyPr/>
        <a:lstStyle/>
        <a:p>
          <a:endParaRPr lang="en-US"/>
        </a:p>
      </dgm:t>
    </dgm:pt>
    <dgm:pt modelId="{F8703063-7A69-40E3-BFD0-63C7D37117D9}">
      <dgm:prSet/>
      <dgm:spPr/>
      <dgm:t>
        <a:bodyPr/>
        <a:lstStyle/>
        <a:p>
          <a:r>
            <a:rPr lang="en-US" dirty="0"/>
            <a:t>Attend Michigan Day Aug 6 ! Bring your Banner, American flag. And bring a friend.</a:t>
          </a:r>
        </a:p>
      </dgm:t>
    </dgm:pt>
    <dgm:pt modelId="{4571087C-3211-4E2E-964C-5B5A7814CD51}" type="parTrans" cxnId="{4BDC1C94-3102-40B7-B7BC-E0C8F094AD69}">
      <dgm:prSet/>
      <dgm:spPr/>
      <dgm:t>
        <a:bodyPr/>
        <a:lstStyle/>
        <a:p>
          <a:endParaRPr lang="en-US"/>
        </a:p>
      </dgm:t>
    </dgm:pt>
    <dgm:pt modelId="{118DDDE4-3C68-4C26-A727-BFFF8E36F521}" type="sibTrans" cxnId="{4BDC1C94-3102-40B7-B7BC-E0C8F094AD69}">
      <dgm:prSet/>
      <dgm:spPr/>
      <dgm:t>
        <a:bodyPr/>
        <a:lstStyle/>
        <a:p>
          <a:endParaRPr lang="en-US"/>
        </a:p>
      </dgm:t>
    </dgm:pt>
    <dgm:pt modelId="{C77566E8-75E2-4D89-B6B3-08503EEF8A13}" type="pres">
      <dgm:prSet presAssocID="{3F14089C-9EAA-4A4A-8619-2A2E24AA7DB0}" presName="diagram" presStyleCnt="0">
        <dgm:presLayoutVars>
          <dgm:dir/>
          <dgm:resizeHandles val="exact"/>
        </dgm:presLayoutVars>
      </dgm:prSet>
      <dgm:spPr/>
    </dgm:pt>
    <dgm:pt modelId="{A9341783-278D-43CE-BE1A-9CCC2F03F229}" type="pres">
      <dgm:prSet presAssocID="{3E6CD667-569A-47A2-8CF4-8614DBC17255}" presName="arrow" presStyleLbl="node1" presStyleIdx="0" presStyleCnt="3" custScaleX="145557" custScaleY="117593" custRadScaleRad="99305" custRadScaleInc="243">
        <dgm:presLayoutVars>
          <dgm:bulletEnabled val="1"/>
        </dgm:presLayoutVars>
      </dgm:prSet>
      <dgm:spPr/>
    </dgm:pt>
    <dgm:pt modelId="{66C02B45-EC66-49D8-A674-4EF2DEBF852B}" type="pres">
      <dgm:prSet presAssocID="{A957737A-1A29-4A65-AB56-82F92FA7CBDD}" presName="arrow" presStyleLbl="node1" presStyleIdx="1" presStyleCnt="3" custScaleX="150882">
        <dgm:presLayoutVars>
          <dgm:bulletEnabled val="1"/>
        </dgm:presLayoutVars>
      </dgm:prSet>
      <dgm:spPr/>
    </dgm:pt>
    <dgm:pt modelId="{F087B51E-82BD-404E-8C32-810CE1C21814}" type="pres">
      <dgm:prSet presAssocID="{F8703063-7A69-40E3-BFD0-63C7D37117D9}" presName="arrow" presStyleLbl="node1" presStyleIdx="2" presStyleCnt="3" custScaleX="147791">
        <dgm:presLayoutVars>
          <dgm:bulletEnabled val="1"/>
        </dgm:presLayoutVars>
      </dgm:prSet>
      <dgm:spPr/>
    </dgm:pt>
  </dgm:ptLst>
  <dgm:cxnLst>
    <dgm:cxn modelId="{C63A9437-9122-4F8F-85A8-E14FA9C234EF}" type="presOf" srcId="{F8703063-7A69-40E3-BFD0-63C7D37117D9}" destId="{F087B51E-82BD-404E-8C32-810CE1C21814}" srcOrd="0" destOrd="0" presId="urn:microsoft.com/office/officeart/2005/8/layout/arrow5"/>
    <dgm:cxn modelId="{8073BE54-9CC3-496C-96D7-D81E5B21211E}" srcId="{3F14089C-9EAA-4A4A-8619-2A2E24AA7DB0}" destId="{3E6CD667-569A-47A2-8CF4-8614DBC17255}" srcOrd="0" destOrd="0" parTransId="{02E351AA-4479-4746-A5C8-C4A29098A5A4}" sibTransId="{B33F018E-0451-47D0-9BAD-67B5CA45DE2E}"/>
    <dgm:cxn modelId="{4BDC1C94-3102-40B7-B7BC-E0C8F094AD69}" srcId="{3F14089C-9EAA-4A4A-8619-2A2E24AA7DB0}" destId="{F8703063-7A69-40E3-BFD0-63C7D37117D9}" srcOrd="2" destOrd="0" parTransId="{4571087C-3211-4E2E-964C-5B5A7814CD51}" sibTransId="{118DDDE4-3C68-4C26-A727-BFFF8E36F521}"/>
    <dgm:cxn modelId="{CF9E459E-9EFE-4C28-9146-6B7FFEC799CC}" srcId="{3F14089C-9EAA-4A4A-8619-2A2E24AA7DB0}" destId="{A957737A-1A29-4A65-AB56-82F92FA7CBDD}" srcOrd="1" destOrd="0" parTransId="{BB7C4B8E-65EC-438B-99E2-22DA440CC42E}" sibTransId="{30C273A1-FAE0-4720-8081-CD505037E0BD}"/>
    <dgm:cxn modelId="{05B265AE-B6B2-4795-9152-64A8ADF39C72}" type="presOf" srcId="{3E6CD667-569A-47A2-8CF4-8614DBC17255}" destId="{A9341783-278D-43CE-BE1A-9CCC2F03F229}" srcOrd="0" destOrd="0" presId="urn:microsoft.com/office/officeart/2005/8/layout/arrow5"/>
    <dgm:cxn modelId="{FBA4F8BE-72B0-41DD-A12B-69253990081F}" type="presOf" srcId="{A957737A-1A29-4A65-AB56-82F92FA7CBDD}" destId="{66C02B45-EC66-49D8-A674-4EF2DEBF852B}" srcOrd="0" destOrd="0" presId="urn:microsoft.com/office/officeart/2005/8/layout/arrow5"/>
    <dgm:cxn modelId="{E581CEDC-4E91-483B-A12E-725F2039FA3E}" type="presOf" srcId="{3F14089C-9EAA-4A4A-8619-2A2E24AA7DB0}" destId="{C77566E8-75E2-4D89-B6B3-08503EEF8A13}" srcOrd="0" destOrd="0" presId="urn:microsoft.com/office/officeart/2005/8/layout/arrow5"/>
    <dgm:cxn modelId="{C69504F6-C4CD-4D00-89C0-7319EC15DC1F}" type="presParOf" srcId="{C77566E8-75E2-4D89-B6B3-08503EEF8A13}" destId="{A9341783-278D-43CE-BE1A-9CCC2F03F229}" srcOrd="0" destOrd="0" presId="urn:microsoft.com/office/officeart/2005/8/layout/arrow5"/>
    <dgm:cxn modelId="{FE6EBC57-8791-4675-BBA3-C716880DAA9B}" type="presParOf" srcId="{C77566E8-75E2-4D89-B6B3-08503EEF8A13}" destId="{66C02B45-EC66-49D8-A674-4EF2DEBF852B}" srcOrd="1" destOrd="0" presId="urn:microsoft.com/office/officeart/2005/8/layout/arrow5"/>
    <dgm:cxn modelId="{521ACF83-5A3C-4738-A7DC-5B26CACAD4B4}" type="presParOf" srcId="{C77566E8-75E2-4D89-B6B3-08503EEF8A13}" destId="{F087B51E-82BD-404E-8C32-810CE1C21814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53B57-6EBE-4557-8F8F-63C5027068E1}">
      <dsp:nvSpPr>
        <dsp:cNvPr id="0" name=""/>
        <dsp:cNvSpPr/>
      </dsp:nvSpPr>
      <dsp:spPr>
        <a:xfrm rot="16200000">
          <a:off x="-563371" y="4"/>
          <a:ext cx="5478063" cy="435132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Reporting is so important to you and your Auxiliary.</a:t>
          </a:r>
        </a:p>
      </dsp:txBody>
      <dsp:txXfrm rot="5400000">
        <a:off x="-3" y="806152"/>
        <a:ext cx="3589846" cy="2739031"/>
      </dsp:txXfrm>
    </dsp:sp>
    <dsp:sp modelId="{4746AE71-B8B9-40B7-A81D-5B08F7426908}">
      <dsp:nvSpPr>
        <dsp:cNvPr id="0" name=""/>
        <dsp:cNvSpPr/>
      </dsp:nvSpPr>
      <dsp:spPr>
        <a:xfrm rot="5400000">
          <a:off x="5540104" y="4"/>
          <a:ext cx="5599661" cy="435132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It shows the Department  and National that you are committed to this program.</a:t>
          </a:r>
        </a:p>
      </dsp:txBody>
      <dsp:txXfrm rot="-5400000">
        <a:off x="6925754" y="775753"/>
        <a:ext cx="3589846" cy="2799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9D455-8790-4119-AC5C-9C6CDCB3FD18}">
      <dsp:nvSpPr>
        <dsp:cNvPr id="0" name=""/>
        <dsp:cNvSpPr/>
      </dsp:nvSpPr>
      <dsp:spPr>
        <a:xfrm>
          <a:off x="0" y="404453"/>
          <a:ext cx="6245265" cy="153971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When using “Buddy” Poppy as table decorations count every “Buddy” Poppy used.  Please don’t say I used a “bunch”</a:t>
          </a:r>
        </a:p>
      </dsp:txBody>
      <dsp:txXfrm>
        <a:off x="75163" y="479616"/>
        <a:ext cx="6094939" cy="1389393"/>
      </dsp:txXfrm>
    </dsp:sp>
    <dsp:sp modelId="{D0BB1D19-105C-4F0D-AFAF-691C3C1EEE06}">
      <dsp:nvSpPr>
        <dsp:cNvPr id="0" name=""/>
        <dsp:cNvSpPr/>
      </dsp:nvSpPr>
      <dsp:spPr>
        <a:xfrm>
          <a:off x="0" y="2054726"/>
          <a:ext cx="6245265" cy="153971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 can report all “Buddy” Poppy you distribute.</a:t>
          </a:r>
        </a:p>
      </dsp:txBody>
      <dsp:txXfrm>
        <a:off x="75163" y="2129889"/>
        <a:ext cx="6094939" cy="1389393"/>
      </dsp:txXfrm>
    </dsp:sp>
    <dsp:sp modelId="{62EA2CF3-7F8C-4E03-A9FD-D6056CE3CEF2}">
      <dsp:nvSpPr>
        <dsp:cNvPr id="0" name=""/>
        <dsp:cNvSpPr/>
      </dsp:nvSpPr>
      <dsp:spPr>
        <a:xfrm>
          <a:off x="0" y="3645173"/>
          <a:ext cx="6245265" cy="1539719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biggest thing is HAVE FUN!</a:t>
          </a:r>
        </a:p>
      </dsp:txBody>
      <dsp:txXfrm>
        <a:off x="75163" y="3720336"/>
        <a:ext cx="6094939" cy="1389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41783-278D-43CE-BE1A-9CCC2F03F229}">
      <dsp:nvSpPr>
        <dsp:cNvPr id="0" name=""/>
        <dsp:cNvSpPr/>
      </dsp:nvSpPr>
      <dsp:spPr>
        <a:xfrm>
          <a:off x="2326641" y="-119487"/>
          <a:ext cx="4427282" cy="357672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Utilized VFW National Home materials/Resources on the Department and National website. –Indicate which ones and how.</a:t>
          </a:r>
        </a:p>
      </dsp:txBody>
      <dsp:txXfrm>
        <a:off x="3433462" y="-119487"/>
        <a:ext cx="2213641" cy="2950798"/>
      </dsp:txXfrm>
    </dsp:sp>
    <dsp:sp modelId="{66C02B45-EC66-49D8-A674-4EF2DEBF852B}">
      <dsp:nvSpPr>
        <dsp:cNvPr id="0" name=""/>
        <dsp:cNvSpPr/>
      </dsp:nvSpPr>
      <dsp:spPr>
        <a:xfrm rot="7200000">
          <a:off x="3993335" y="3178769"/>
          <a:ext cx="4589248" cy="304161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Promote the V.F.W. National Home thru education in the community.</a:t>
          </a:r>
        </a:p>
      </dsp:txBody>
      <dsp:txXfrm rot="-5400000">
        <a:off x="5263778" y="3685335"/>
        <a:ext cx="2509332" cy="2294624"/>
      </dsp:txXfrm>
    </dsp:sp>
    <dsp:sp modelId="{F087B51E-82BD-404E-8C32-810CE1C21814}">
      <dsp:nvSpPr>
        <dsp:cNvPr id="0" name=""/>
        <dsp:cNvSpPr/>
      </dsp:nvSpPr>
      <dsp:spPr>
        <a:xfrm rot="14400000">
          <a:off x="524470" y="3178769"/>
          <a:ext cx="4495231" cy="304161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Attend Michigan Day Aug 6 ! Bring your Banner, American flag. And bring a friend.</a:t>
          </a:r>
        </a:p>
      </dsp:txBody>
      <dsp:txXfrm rot="5400000">
        <a:off x="1286935" y="3708839"/>
        <a:ext cx="2509332" cy="2247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AA3D-4267-5810-7221-D98A0FBC3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D43E0-3C0B-31D3-E873-027866DD1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6A006-66E7-8AE7-F85B-DAF53168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1D8A1-725F-8F4C-6685-84089740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2EE24-7A08-CDA0-C7DD-8C9F7B18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7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B1B0-38C7-D364-FAEB-889850DA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F3D16-36A6-3420-B30D-506732516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E3EF1-1710-81F3-26DA-C1B3D16E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33956-F8EA-C50F-6EF2-18A19E81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19A01-E144-8F56-3FB4-32626735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2A3C9-8015-B075-17F4-72BEEF6F2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DC120-2601-F270-0E68-E5AC4447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9F4E-0ECD-6294-E229-113D236E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1C67-1C1E-DBDC-8B16-8D9937A1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83899-52B9-0D5C-44FE-AEF49240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9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D532-4CDD-5B9B-8994-51A96B50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79E89-E001-527D-AFD9-632980302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9F6A-CA59-7290-7F04-87BE3D76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60041-E4C9-3CC3-E5BF-BE4718BE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6315-823E-37CA-805D-6080BCB7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7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F003-F45D-4AA2-EE55-82C57F64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0982D-CE4A-600A-FDA3-8763CB128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C378D-3C14-9567-4B96-AEDBB9F8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34DC1-4DC8-8EB2-EE7F-033E9CC9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C3AE2-2E5D-35AE-B3E3-6E74B45C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A1F5-7FDD-625D-42C7-AC66A175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B09E-A4AA-5AFA-8F41-B937188DA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B3E5A-6BA1-F14D-C173-5C442FA8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6453B-876E-63BD-D576-DAC3617A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448C6-9969-DC26-9616-EDEBB16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DD9E3-E8B4-FC36-D82E-5E72480B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A90B-B059-2E91-615A-D5584BEA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DF4A6-95F7-E90B-FA70-443432F7F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502E8-1609-BCF0-F57B-EC79488EA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CF61E-59C9-BDB2-03D5-8EC17F232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10955-7E8A-52B1-C021-5065FF15B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D483F-BF71-C856-6544-22CBFAB3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5E756-CA0B-A008-7BCE-3BB2D0EF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516B0-A3CB-AE89-A900-88A67283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E874-B35C-EB63-CE9B-0E9D0E26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979C-B64E-1B95-0BEB-ED14A25C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83333-3155-0056-2427-163A67BA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ECD1A-6D46-F6C7-E754-4543CEFF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312B1-6C63-92A3-C2F7-EECD4BAF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FC202-0AD6-876D-D6DB-E343628C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D7D47-917A-6212-1DC8-0D6E3E5F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0217-275E-FB79-F1D5-8E1B6B86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3B43-A614-1D85-4F4C-566D8DC5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F4472-5904-CE92-C7EB-557AACDDE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3A03C-CF9E-37CF-9F0A-2127058E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F4AB6-105F-33FF-85C1-3F169BB9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2D692-A47F-BF83-1900-449F12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D90-195D-79BB-A15C-454418BE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501A2-D970-BC9A-D62A-E15F65133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F9A3B-A292-8EB0-33F9-860161468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E2AC4-C112-A0D5-EC04-66A0EB30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B1C15-E724-2E48-F62F-B9AF951C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0502-EB9E-8515-1DF3-36F6E8F9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1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9621-7ABD-8411-0CBF-43DD8E3A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B085B-DF4B-DDC2-B241-C0FB9886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176F9-90D6-9945-F3E5-058FA45D2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67AC0-A004-404E-BBF0-8FABC9E4AE1A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D778A-3C1E-F301-5BED-6906093C3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E1341-FF71-D966-EBAE-6A5C1061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507F-2FE8-4B3F-AC2A-F983025F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red flowers&#10;&#10;Description automatically generated with low confidence">
            <a:extLst>
              <a:ext uri="{FF2B5EF4-FFF2-40B4-BE49-F238E27FC236}">
                <a16:creationId xmlns:a16="http://schemas.microsoft.com/office/drawing/2014/main" id="{51BB1BA7-FF19-3EA0-B62D-2F07DFC4B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49" y="-2739952"/>
            <a:ext cx="12630149" cy="9486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E34FA4-F125-AD66-44B1-F79E25B12008}"/>
              </a:ext>
            </a:extLst>
          </p:cNvPr>
          <p:cNvSpPr/>
          <p:nvPr/>
        </p:nvSpPr>
        <p:spPr>
          <a:xfrm>
            <a:off x="1481247" y="2967335"/>
            <a:ext cx="922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“Buddy” Poppy/National Home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F00DF-8858-F12A-35FA-F5B75DA9B065}"/>
              </a:ext>
            </a:extLst>
          </p:cNvPr>
          <p:cNvSpPr/>
          <p:nvPr/>
        </p:nvSpPr>
        <p:spPr>
          <a:xfrm>
            <a:off x="3902513" y="3902364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6332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memory form&#10;&#10;Description automatically generated with low confidence">
            <a:extLst>
              <a:ext uri="{FF2B5EF4-FFF2-40B4-BE49-F238E27FC236}">
                <a16:creationId xmlns:a16="http://schemas.microsoft.com/office/drawing/2014/main" id="{CC84E1EF-C1F5-F47E-91CE-4C2716FA2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1" y="1749425"/>
            <a:ext cx="3990974" cy="5108575"/>
          </a:xfrm>
        </p:spPr>
      </p:pic>
      <p:sp>
        <p:nvSpPr>
          <p:cNvPr id="4" name="Subtitle 5">
            <a:extLst>
              <a:ext uri="{FF2B5EF4-FFF2-40B4-BE49-F238E27FC236}">
                <a16:creationId xmlns:a16="http://schemas.microsoft.com/office/drawing/2014/main" id="{D18E517A-3A1D-A885-9A14-7C268083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Purchase at least one V.F.W. National Home Tribute Brick.</a:t>
            </a:r>
          </a:p>
        </p:txBody>
      </p:sp>
    </p:spTree>
    <p:extLst>
      <p:ext uri="{BB962C8B-B14F-4D97-AF65-F5344CB8AC3E}">
        <p14:creationId xmlns:p14="http://schemas.microsoft.com/office/powerpoint/2010/main" val="272021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close-up of a child&#10;&#10;Description automatically generated with medium confidence">
            <a:extLst>
              <a:ext uri="{FF2B5EF4-FFF2-40B4-BE49-F238E27FC236}">
                <a16:creationId xmlns:a16="http://schemas.microsoft.com/office/drawing/2014/main" id="{A9FF48FE-3711-1079-2B2D-792AC1620A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" r="1" b="4043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09DFD-059E-49ED-4695-5AD2B40A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166" y="4643973"/>
            <a:ext cx="4324351" cy="7306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all for your support in the past.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DE8A7-A3AE-22B7-3382-D64FEF6A2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138" y="4697298"/>
            <a:ext cx="5040034" cy="143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Thanks for your past support                              and your continued support as our mission grows.</a:t>
            </a:r>
          </a:p>
        </p:txBody>
      </p:sp>
      <p:pic>
        <p:nvPicPr>
          <p:cNvPr id="5" name="Picture 4" descr="A child holding a dog">
            <a:extLst>
              <a:ext uri="{FF2B5EF4-FFF2-40B4-BE49-F238E27FC236}">
                <a16:creationId xmlns:a16="http://schemas.microsoft.com/office/drawing/2014/main" id="{385473A3-D11A-7C0E-60E6-77B7B9D19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8" y="283108"/>
            <a:ext cx="3428244" cy="43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1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group of people posing for a picture">
            <a:extLst>
              <a:ext uri="{FF2B5EF4-FFF2-40B4-BE49-F238E27FC236}">
                <a16:creationId xmlns:a16="http://schemas.microsoft.com/office/drawing/2014/main" id="{5BED0BFA-CA4D-78EE-BE03-EC1B0087EF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r="15001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11" name="Picture 10" descr="A group of firefighters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93A93A37-DD74-19B1-194B-C3EC97AF2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5" r="28901" b="-1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EBC08C-07F4-31AF-4B0D-9710EC5D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 at the National Home.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60BD48-A4B2-6BA3-366E-A903E8C81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911" y="4769996"/>
            <a:ext cx="3430959" cy="13349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you find me?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34C3BB5-0923-3C34-42FC-1ADF30A95E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0" b="-2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328495-FD23-EAC9-5B53-CE463D0F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832" y="4424219"/>
            <a:ext cx="5505814" cy="16904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continue our support </a:t>
            </a:r>
            <a:r>
              <a:rPr lang="en-US" dirty="0"/>
              <a:t>for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 National Home.</a:t>
            </a:r>
          </a:p>
        </p:txBody>
      </p:sp>
      <p:pic>
        <p:nvPicPr>
          <p:cNvPr id="6" name="Content Placeholder 5" descr="A dog sitting on a bench with a statue of a child and child&#10;&#10;Description automatically generated with medium confidence">
            <a:extLst>
              <a:ext uri="{FF2B5EF4-FFF2-40B4-BE49-F238E27FC236}">
                <a16:creationId xmlns:a16="http://schemas.microsoft.com/office/drawing/2014/main" id="{BA3E2392-E475-5A76-E4A9-AFD8269CFD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568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622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1AC6-B377-42F1-B24F-0D5E1EEF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4" y="349394"/>
            <a:ext cx="3932237" cy="1600200"/>
          </a:xfrm>
        </p:spPr>
        <p:txBody>
          <a:bodyPr/>
          <a:lstStyle/>
          <a:p>
            <a:pPr algn="ctr"/>
            <a:r>
              <a:rPr lang="en-US" dirty="0"/>
              <a:t>“Buddy” Poppy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EA37B-7CB3-F60A-EA9F-C53196D84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Utilized “Buddy” Poppy materials / resources on the National and Department website-Indicate which ones and how.</a:t>
            </a:r>
          </a:p>
          <a:p>
            <a:r>
              <a:rPr lang="en-US" dirty="0"/>
              <a:t>Drive. Indicate if held with or without post members and Numbers of Poppies distributed.</a:t>
            </a:r>
          </a:p>
          <a:p>
            <a:r>
              <a:rPr lang="en-US" dirty="0"/>
              <a:t>Promote “Buddy” Poppy thru Education in your community.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83958-C324-FDC2-9A6C-040DE9950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6" name="Picture 5" descr="A picture containing text, flower, poster, book&#10;&#10;Description automatically generated">
            <a:extLst>
              <a:ext uri="{FF2B5EF4-FFF2-40B4-BE49-F238E27FC236}">
                <a16:creationId xmlns:a16="http://schemas.microsoft.com/office/drawing/2014/main" id="{1AB50E0C-B02F-7D36-39E6-915F085D6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4" y="2057400"/>
            <a:ext cx="3932236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ndscape view of bright red flowers with a ladybug pattern">
            <a:extLst>
              <a:ext uri="{FF2B5EF4-FFF2-40B4-BE49-F238E27FC236}">
                <a16:creationId xmlns:a16="http://schemas.microsoft.com/office/drawing/2014/main" id="{21A1C7D7-8212-902A-8FAD-E54C33C7E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8" b="5602"/>
          <a:stretch/>
        </p:blipFill>
        <p:spPr>
          <a:xfrm>
            <a:off x="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D3625-1E13-3F3A-B65A-51342B40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2" y="3091928"/>
            <a:ext cx="1038536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/>
              <a:t>Participate in the Mid-Winter Conference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15548-6516-A5B3-5F5C-B044F89C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900" dirty="0"/>
              <a:t>Make a Display using “Buddy” Poppy.  Size No Larger than 16” Wide 16” Deep, by 20” High. </a:t>
            </a:r>
          </a:p>
        </p:txBody>
      </p:sp>
    </p:spTree>
    <p:extLst>
      <p:ext uri="{BB962C8B-B14F-4D97-AF65-F5344CB8AC3E}">
        <p14:creationId xmlns:p14="http://schemas.microsoft.com/office/powerpoint/2010/main" val="1804915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3F45-E1B7-02A2-0AA6-1F472203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 we report?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C2D8EE-2B8A-B7C5-41F2-30223A4AF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156360"/>
              </p:ext>
            </p:extLst>
          </p:nvPr>
        </p:nvGraphicFramePr>
        <p:xfrm>
          <a:off x="838200" y="188526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E53B57-6EBE-4557-8F8F-63C502706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graphicEl>
                                              <a:dgm id="{44E53B57-6EBE-4557-8F8F-63C502706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46AE71-B8B9-40B7-A81D-5B08F7426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graphicEl>
                                              <a:dgm id="{4746AE71-B8B9-40B7-A81D-5B08F7426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D4918-522A-F4F6-7EB5-F3B02C27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                   “Buddy” Poppy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841A4252-BA24-A790-AE8A-C408D7F2D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93953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3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4A39D455-8790-4119-AC5C-9C6CDCB3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>
                                            <p:graphicEl>
                                              <a:dgm id="{4A39D455-8790-4119-AC5C-9C6CDCB3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graphicEl>
                                              <a:dgm id="{4A39D455-8790-4119-AC5C-9C6CDCB3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>
                                            <p:graphicEl>
                                              <a:dgm id="{4A39D455-8790-4119-AC5C-9C6CDCB3F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0BB1D19-105C-4F0D-AFAF-691C3C1EE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graphicEl>
                                              <a:dgm id="{D0BB1D19-105C-4F0D-AFAF-691C3C1EE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graphicEl>
                                              <a:dgm id="{D0BB1D19-105C-4F0D-AFAF-691C3C1EE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>
                                            <p:graphicEl>
                                              <a:dgm id="{D0BB1D19-105C-4F0D-AFAF-691C3C1EE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2EA2CF3-7F8C-4E03-A9FD-D6056CE3C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graphicEl>
                                              <a:dgm id="{62EA2CF3-7F8C-4E03-A9FD-D6056CE3C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graphicEl>
                                              <a:dgm id="{62EA2CF3-7F8C-4E03-A9FD-D6056CE3C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>
                                            <p:graphicEl>
                                              <a:dgm id="{62EA2CF3-7F8C-4E03-A9FD-D6056CE3C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F14EC-4F2D-CD8B-EF62-F8AB43115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3296"/>
            <a:ext cx="9144000" cy="1152663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+mn-lt"/>
              </a:rPr>
              <a:t>V.F.W. National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1CDBE-1D07-A6AB-AF98-23C6A28DA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9534"/>
            <a:ext cx="9144000" cy="646785"/>
          </a:xfrm>
        </p:spPr>
        <p:txBody>
          <a:bodyPr>
            <a:noAutofit/>
          </a:bodyPr>
          <a:lstStyle/>
          <a:p>
            <a:r>
              <a:rPr lang="en-US" sz="4400" dirty="0"/>
              <a:t>Our new Logo </a:t>
            </a:r>
          </a:p>
        </p:txBody>
      </p:sp>
      <p:pic>
        <p:nvPicPr>
          <p:cNvPr id="5" name="Picture 4" descr="A picture containing graphics, font">
            <a:extLst>
              <a:ext uri="{FF2B5EF4-FFF2-40B4-BE49-F238E27FC236}">
                <a16:creationId xmlns:a16="http://schemas.microsoft.com/office/drawing/2014/main" id="{22925F71-CE05-3830-B798-39F3DA387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4" y="1450110"/>
            <a:ext cx="3420531" cy="18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8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1AB65AE-A08D-4F43-8E53-5F1B8D842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92919-DE69-09E0-56C7-3AA9CBFC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25162"/>
            <a:ext cx="4153767" cy="1667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V.F.W. National Home </a:t>
            </a:r>
          </a:p>
        </p:txBody>
      </p:sp>
      <p:pic>
        <p:nvPicPr>
          <p:cNvPr id="8" name="Picture 7" descr="A group of people standing on a playground slide&#10;&#10;Description automatically generated with low confidence">
            <a:extLst>
              <a:ext uri="{FF2B5EF4-FFF2-40B4-BE49-F238E27FC236}">
                <a16:creationId xmlns:a16="http://schemas.microsoft.com/office/drawing/2014/main" id="{AF021BA1-0C10-8EF4-8A03-72383CDBB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" r="-2" b="30887"/>
          <a:stretch/>
        </p:blipFill>
        <p:spPr>
          <a:xfrm>
            <a:off x="838199" y="536943"/>
            <a:ext cx="4153757" cy="3900336"/>
          </a:xfrm>
          <a:prstGeom prst="rect">
            <a:avLst/>
          </a:prstGeom>
        </p:spPr>
      </p:pic>
      <p:pic>
        <p:nvPicPr>
          <p:cNvPr id="6" name="Picture Placeholder 5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BD92215F-2823-D416-40F4-7C6F61D975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7" r="1" b="31651"/>
          <a:stretch/>
        </p:blipFill>
        <p:spPr>
          <a:xfrm>
            <a:off x="5183372" y="536943"/>
            <a:ext cx="6304539" cy="390033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3850E-D9DB-F353-8D57-7BA27682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3372" y="4625162"/>
            <a:ext cx="6304540" cy="1667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  1975 at the National Home. The Future is here. </a:t>
            </a:r>
          </a:p>
        </p:txBody>
      </p:sp>
    </p:spTree>
    <p:extLst>
      <p:ext uri="{BB962C8B-B14F-4D97-AF65-F5344CB8AC3E}">
        <p14:creationId xmlns:p14="http://schemas.microsoft.com/office/powerpoint/2010/main" val="352824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66570C-205A-7166-B468-9A7FEEFC0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963" y="489527"/>
            <a:ext cx="10307782" cy="6086763"/>
          </a:xfrm>
        </p:spPr>
        <p:txBody>
          <a:bodyPr/>
          <a:lstStyle/>
          <a:p>
            <a:r>
              <a:rPr lang="en-US" sz="4000" dirty="0"/>
              <a:t>National Health &amp; Happiness donations $.10 or $.25 cents per member, paid in full by March 31, 2024  based on June 30, 2023  membership.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Purchase at least one Life Membership from the National Home.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Promote the VFW National Home Help Line 800-313-4200</a:t>
            </a:r>
          </a:p>
        </p:txBody>
      </p:sp>
    </p:spTree>
    <p:extLst>
      <p:ext uri="{BB962C8B-B14F-4D97-AF65-F5344CB8AC3E}">
        <p14:creationId xmlns:p14="http://schemas.microsoft.com/office/powerpoint/2010/main" val="7302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C36885F-97AF-5FFA-9DAE-3A78F353BD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298398"/>
              </p:ext>
            </p:extLst>
          </p:nvPr>
        </p:nvGraphicFramePr>
        <p:xfrm>
          <a:off x="1819563" y="240146"/>
          <a:ext cx="9107055" cy="608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7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341783-278D-43CE-BE1A-9CCC2F03F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A9341783-278D-43CE-BE1A-9CCC2F03F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9341783-278D-43CE-BE1A-9CCC2F03F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A9341783-278D-43CE-BE1A-9CCC2F03F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C02B45-EC66-49D8-A674-4EF2DEBF8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66C02B45-EC66-49D8-A674-4EF2DEBF8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66C02B45-EC66-49D8-A674-4EF2DEBF8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66C02B45-EC66-49D8-A674-4EF2DEBF8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87B51E-82BD-404E-8C32-810CE1C21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F087B51E-82BD-404E-8C32-810CE1C21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F087B51E-82BD-404E-8C32-810CE1C21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087B51E-82BD-404E-8C32-810CE1C21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360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“Buddy” Poppy </vt:lpstr>
      <vt:lpstr>Participate in the Mid-Winter Conference</vt:lpstr>
      <vt:lpstr>Why do we report?</vt:lpstr>
      <vt:lpstr>                   “Buddy” Poppy</vt:lpstr>
      <vt:lpstr>V.F.W. National Home</vt:lpstr>
      <vt:lpstr>V.F.W. National Home </vt:lpstr>
      <vt:lpstr>PowerPoint Presentation</vt:lpstr>
      <vt:lpstr>PowerPoint Presentation</vt:lpstr>
      <vt:lpstr>Purchase at least one V.F.W. National Home Tribute Brick.</vt:lpstr>
      <vt:lpstr>Thank you all for your support in the past.</vt:lpstr>
      <vt:lpstr>Me at the National Home.</vt:lpstr>
      <vt:lpstr>Let’s continue our support for the National Home.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Rich</dc:creator>
  <cp:lastModifiedBy>Nicole Koutz</cp:lastModifiedBy>
  <cp:revision>4</cp:revision>
  <dcterms:created xsi:type="dcterms:W3CDTF">2023-04-06T03:12:10Z</dcterms:created>
  <dcterms:modified xsi:type="dcterms:W3CDTF">2023-06-11T12:49:28Z</dcterms:modified>
</cp:coreProperties>
</file>